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89" r:id="rId4"/>
    <p:sldId id="290" r:id="rId5"/>
    <p:sldId id="300" r:id="rId6"/>
    <p:sldId id="291" r:id="rId7"/>
    <p:sldId id="299" r:id="rId8"/>
    <p:sldId id="292" r:id="rId9"/>
    <p:sldId id="293" r:id="rId10"/>
    <p:sldId id="294" r:id="rId11"/>
    <p:sldId id="275" r:id="rId12"/>
    <p:sldId id="295" r:id="rId13"/>
    <p:sldId id="272" r:id="rId14"/>
    <p:sldId id="296" r:id="rId15"/>
    <p:sldId id="297" r:id="rId16"/>
    <p:sldId id="298" r:id="rId17"/>
    <p:sldId id="273" r:id="rId18"/>
    <p:sldId id="283" r:id="rId19"/>
    <p:sldId id="274" r:id="rId20"/>
    <p:sldId id="270" r:id="rId21"/>
    <p:sldId id="269" r:id="rId22"/>
    <p:sldId id="271" r:id="rId23"/>
    <p:sldId id="279" r:id="rId24"/>
    <p:sldId id="280" r:id="rId25"/>
    <p:sldId id="281" r:id="rId26"/>
    <p:sldId id="260" r:id="rId27"/>
    <p:sldId id="261" r:id="rId28"/>
    <p:sldId id="276" r:id="rId29"/>
    <p:sldId id="263" r:id="rId30"/>
    <p:sldId id="264" r:id="rId31"/>
    <p:sldId id="277" r:id="rId32"/>
    <p:sldId id="278" r:id="rId33"/>
    <p:sldId id="265" r:id="rId34"/>
    <p:sldId id="282" r:id="rId35"/>
    <p:sldId id="284" r:id="rId36"/>
    <p:sldId id="285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87"/>
            <p14:sldId id="288"/>
          </p14:sldIdLst>
        </p14:section>
        <p14:section name="Isochrone" id="{D13F5C7F-235E-4493-9887-7876963A4D55}">
          <p14:sldIdLst>
            <p14:sldId id="289"/>
            <p14:sldId id="290"/>
            <p14:sldId id="300"/>
            <p14:sldId id="291"/>
            <p14:sldId id="299"/>
          </p14:sldIdLst>
        </p14:section>
        <p14:section name="Muliisochrone" id="{0C1F81DF-23D5-4DD5-A39E-A69EF314F34F}">
          <p14:sldIdLst>
            <p14:sldId id="292"/>
            <p14:sldId id="293"/>
            <p14:sldId id="294"/>
            <p14:sldId id="275"/>
          </p14:sldIdLst>
        </p14:section>
        <p14:section name="Scenarios - Ways" id="{018BAEF7-C4EF-4ED2-BEFD-A87E63746591}">
          <p14:sldIdLst>
            <p14:sldId id="295"/>
            <p14:sldId id="272"/>
            <p14:sldId id="296"/>
            <p14:sldId id="297"/>
            <p14:sldId id="298"/>
            <p14:sldId id="273"/>
            <p14:sldId id="283"/>
          </p14:sldIdLst>
        </p14:section>
        <p14:section name="Scenarios - Location Planning" id="{8A5D7AE8-B532-4A4B-959B-EB56E4F02CA9}">
          <p14:sldIdLst>
            <p14:sldId id="274"/>
            <p14:sldId id="270"/>
            <p14:sldId id="269"/>
            <p14:sldId id="271"/>
            <p14:sldId id="279"/>
            <p14:sldId id="280"/>
            <p14:sldId id="281"/>
          </p14:sldIdLst>
        </p14:section>
        <p14:section name="Scenario - Buildings" id="{7B88A331-20AE-44D3-A47E-F33FD78D5D08}">
          <p14:sldIdLst>
            <p14:sldId id="260"/>
            <p14:sldId id="261"/>
            <p14:sldId id="276"/>
            <p14:sldId id="263"/>
            <p14:sldId id="264"/>
            <p14:sldId id="277"/>
            <p14:sldId id="278"/>
            <p14:sldId id="265"/>
            <p14:sldId id="282"/>
          </p14:sldIdLst>
        </p14:section>
        <p14:section name="Data upload" id="{AD37283F-C777-4624-BF5F-A8E319D550E7}">
          <p14:sldIdLst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24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m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5499" y="1873134"/>
            <a:ext cx="9144000" cy="2387600"/>
          </a:xfrm>
        </p:spPr>
        <p:txBody>
          <a:bodyPr/>
          <a:lstStyle/>
          <a:p>
            <a:r>
              <a:rPr lang="en-US" dirty="0" smtClean="0"/>
              <a:t>Template </a:t>
            </a:r>
            <a:r>
              <a:rPr lang="en-US" dirty="0" err="1" smtClean="0"/>
              <a:t>für</a:t>
            </a:r>
            <a:r>
              <a:rPr lang="en-US" dirty="0" smtClean="0"/>
              <a:t> Tutorial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5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3" r="2565"/>
          <a:stretch/>
        </p:blipFill>
        <p:spPr>
          <a:xfrm>
            <a:off x="1536479" y="1845527"/>
            <a:ext cx="2561596" cy="1916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711605" y="3376872"/>
            <a:ext cx="823332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2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8" y="0"/>
            <a:ext cx="10619743" cy="685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987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/>
          <a:stretch/>
        </p:blipFill>
        <p:spPr>
          <a:xfrm>
            <a:off x="2559205" y="1262787"/>
            <a:ext cx="2646012" cy="34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884942" y="3741234"/>
            <a:ext cx="320276" cy="2955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4451903" y="1864112"/>
            <a:ext cx="359848" cy="37170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7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05" y="2315683"/>
            <a:ext cx="3630867" cy="21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hteck 8"/>
          <p:cNvSpPr/>
          <p:nvPr/>
        </p:nvSpPr>
        <p:spPr bwMode="auto">
          <a:xfrm>
            <a:off x="3027555" y="3856374"/>
            <a:ext cx="557561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82" y="1518922"/>
            <a:ext cx="2724290" cy="3733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/>
          <p:cNvSpPr/>
          <p:nvPr/>
        </p:nvSpPr>
        <p:spPr bwMode="auto">
          <a:xfrm>
            <a:off x="6587362" y="2955073"/>
            <a:ext cx="2099438" cy="430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6646127" y="1023682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TODO: </a:t>
            </a:r>
            <a:r>
              <a:rPr lang="en-US" dirty="0" err="1" smtClean="0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142" b="30749"/>
          <a:stretch/>
        </p:blipFill>
        <p:spPr>
          <a:xfrm>
            <a:off x="642023" y="300791"/>
            <a:ext cx="10956026" cy="6170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9406467" y="2522034"/>
            <a:ext cx="374650" cy="3629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0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563327" y="2858832"/>
            <a:ext cx="270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TODO: </a:t>
            </a:r>
            <a:r>
              <a:rPr lang="en-US" dirty="0" err="1" smtClean="0">
                <a:solidFill>
                  <a:srgbClr val="FF0000"/>
                </a:solidFill>
              </a:rPr>
              <a:t>Wegeeigenschaften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4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9" y="485619"/>
            <a:ext cx="2349621" cy="6051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63489" y="1405673"/>
            <a:ext cx="2286061" cy="9755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1962089" y="6142773"/>
            <a:ext cx="787461" cy="39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1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50035" b="31142"/>
          <a:stretch/>
        </p:blipFill>
        <p:spPr>
          <a:xfrm>
            <a:off x="625626" y="445063"/>
            <a:ext cx="10247370" cy="57261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453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571353"/>
            <a:ext cx="12179926" cy="5715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48" y="1777926"/>
            <a:ext cx="3968954" cy="286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5623560" y="2863715"/>
            <a:ext cx="2063516" cy="3462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699776" y="1801506"/>
            <a:ext cx="326726" cy="3416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Hinweise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Graphiken</a:t>
            </a:r>
            <a:r>
              <a:rPr lang="en-US" dirty="0" smtClean="0"/>
              <a:t> </a:t>
            </a:r>
            <a:r>
              <a:rPr lang="en-US" dirty="0" err="1" smtClean="0"/>
              <a:t>bekommen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schwarzen</a:t>
            </a:r>
            <a:r>
              <a:rPr lang="en-US" dirty="0" smtClean="0"/>
              <a:t> </a:t>
            </a:r>
            <a:r>
              <a:rPr lang="en-US" dirty="0" err="1" smtClean="0"/>
              <a:t>Rahmen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¾ </a:t>
            </a:r>
            <a:r>
              <a:rPr lang="en-US" dirty="0" err="1" smtClean="0"/>
              <a:t>pt</a:t>
            </a:r>
            <a:r>
              <a:rPr lang="en-US" dirty="0" smtClean="0"/>
              <a:t> </a:t>
            </a:r>
            <a:r>
              <a:rPr lang="en-US" dirty="0" err="1" smtClean="0"/>
              <a:t>Dicke</a:t>
            </a:r>
            <a:endParaRPr lang="en-US" dirty="0" smtClean="0"/>
          </a:p>
          <a:p>
            <a:r>
              <a:rPr lang="en-US" dirty="0" err="1" smtClean="0"/>
              <a:t>Aktionen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jeweils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dunkelblauen</a:t>
            </a:r>
            <a:r>
              <a:rPr lang="en-US" dirty="0" smtClean="0"/>
              <a:t> </a:t>
            </a:r>
            <a:r>
              <a:rPr lang="en-US" dirty="0" err="1" smtClean="0"/>
              <a:t>Kasten</a:t>
            </a:r>
            <a:r>
              <a:rPr lang="en-US" dirty="0" smtClean="0"/>
              <a:t> </a:t>
            </a:r>
            <a:r>
              <a:rPr lang="en-US" dirty="0" err="1" smtClean="0"/>
              <a:t>markiert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0" y="3952875"/>
            <a:ext cx="2228850" cy="3905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9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5" y="752423"/>
            <a:ext cx="2533780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292225" y="1092200"/>
            <a:ext cx="2076450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62" y="752423"/>
            <a:ext cx="2736234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Gerade Verbindung mit Pfeil 6"/>
          <p:cNvCxnSpPr/>
          <p:nvPr/>
        </p:nvCxnSpPr>
        <p:spPr>
          <a:xfrm>
            <a:off x="3968750" y="173037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64879" t="9493" r="-69" b="50834"/>
          <a:stretch/>
        </p:blipFill>
        <p:spPr>
          <a:xfrm>
            <a:off x="8114443" y="752423"/>
            <a:ext cx="3202899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7524750" y="1733546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9496425" y="2009774"/>
            <a:ext cx="1514475" cy="2476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Bildschirmausschnit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b="17867"/>
          <a:stretch/>
        </p:blipFill>
        <p:spPr>
          <a:xfrm>
            <a:off x="1244535" y="3185216"/>
            <a:ext cx="3633490" cy="2724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2951627" y="5452533"/>
            <a:ext cx="799042" cy="279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951627" y="5023586"/>
            <a:ext cx="276225" cy="2426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67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5" b="60633"/>
          <a:stretch/>
        </p:blipFill>
        <p:spPr>
          <a:xfrm>
            <a:off x="1478804" y="1247774"/>
            <a:ext cx="3129236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2228850" y="1895474"/>
            <a:ext cx="752475" cy="3238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2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2" y="2057400"/>
            <a:ext cx="5807820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mit Pfeil 5"/>
          <p:cNvCxnSpPr/>
          <p:nvPr/>
        </p:nvCxnSpPr>
        <p:spPr>
          <a:xfrm>
            <a:off x="6025981" y="3479041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6934200" y="2352674"/>
            <a:ext cx="352425" cy="1714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" y="2057400"/>
            <a:ext cx="5829341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8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87" y="1181100"/>
            <a:ext cx="8949846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615997" y="2752725"/>
            <a:ext cx="1647825" cy="16573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1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7047"/>
            <a:ext cx="12186276" cy="5943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4806373" y="2876550"/>
            <a:ext cx="956252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74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0" y="4314825"/>
            <a:ext cx="2228850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/>
          <p:cNvSpPr/>
          <p:nvPr/>
        </p:nvSpPr>
        <p:spPr bwMode="auto">
          <a:xfrm>
            <a:off x="0" y="1771650"/>
            <a:ext cx="2228850" cy="34799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4" y="1193677"/>
            <a:ext cx="418142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65683" t="9956" b="51911"/>
          <a:stretch/>
        </p:blipFill>
        <p:spPr>
          <a:xfrm>
            <a:off x="6305549" y="1193677"/>
            <a:ext cx="417278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8052650" y="3155829"/>
            <a:ext cx="1967650" cy="33984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9749"/>
          <a:stretch/>
        </p:blipFill>
        <p:spPr>
          <a:xfrm>
            <a:off x="0" y="292100"/>
            <a:ext cx="12184056" cy="59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9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301472"/>
            <a:ext cx="12186276" cy="595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4" t="18289" b="21491"/>
          <a:stretch/>
        </p:blipFill>
        <p:spPr>
          <a:xfrm>
            <a:off x="8518358" y="1347537"/>
            <a:ext cx="3443148" cy="3898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11533102" y="2465191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9038122" y="1694046"/>
            <a:ext cx="2494980" cy="42351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596766" y="279133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5"/>
          <a:stretch/>
        </p:blipFill>
        <p:spPr>
          <a:xfrm>
            <a:off x="3806328" y="1917730"/>
            <a:ext cx="4242817" cy="283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/>
          <p:cNvSpPr/>
          <p:nvPr/>
        </p:nvSpPr>
        <p:spPr bwMode="auto">
          <a:xfrm>
            <a:off x="5184253" y="4316494"/>
            <a:ext cx="1066800" cy="4369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36078" y="1097044"/>
            <a:ext cx="749822" cy="3031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95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2669" r="76206" b="44100"/>
          <a:stretch/>
        </p:blipFill>
        <p:spPr>
          <a:xfrm>
            <a:off x="4022934" y="1312640"/>
            <a:ext cx="4197388" cy="409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/>
          <p:cNvSpPr/>
          <p:nvPr/>
        </p:nvSpPr>
        <p:spPr bwMode="auto">
          <a:xfrm>
            <a:off x="5936388" y="4941364"/>
            <a:ext cx="1035912" cy="38880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65599" y="310126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12273" r="74078" b="43505"/>
          <a:stretch/>
        </p:blipFill>
        <p:spPr>
          <a:xfrm>
            <a:off x="512086" y="1772915"/>
            <a:ext cx="2811427" cy="257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408268" y="2800740"/>
            <a:ext cx="674962" cy="310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623428" y="3429000"/>
            <a:ext cx="1742086" cy="2995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1818860" y="2355574"/>
            <a:ext cx="675861" cy="24847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8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74528"/>
            <a:ext cx="12186276" cy="570894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89210" y="642005"/>
            <a:ext cx="2340542" cy="252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3143" r="625" b="1071"/>
          <a:stretch/>
        </p:blipFill>
        <p:spPr>
          <a:xfrm>
            <a:off x="88900" y="999067"/>
            <a:ext cx="12026900" cy="5655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895601" y="1075268"/>
            <a:ext cx="2885016" cy="3141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099" t="5677" b="33285"/>
          <a:stretch/>
        </p:blipFill>
        <p:spPr>
          <a:xfrm>
            <a:off x="0" y="425650"/>
            <a:ext cx="12192000" cy="6046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1774558" y="732644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9485216" y="663362"/>
            <a:ext cx="369984" cy="3716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53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65062" t="21489" r="15611" b="48169"/>
          <a:stretch/>
        </p:blipFill>
        <p:spPr>
          <a:xfrm>
            <a:off x="3738880" y="1849120"/>
            <a:ext cx="4724400" cy="30073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264348" y="2746970"/>
            <a:ext cx="3792352" cy="12116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78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8" t="25485" r="30484" b="24605"/>
          <a:stretch/>
        </p:blipFill>
        <p:spPr>
          <a:xfrm>
            <a:off x="3725333" y="1828800"/>
            <a:ext cx="4732867" cy="301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241800" y="3934884"/>
            <a:ext cx="1555750" cy="36195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48"/>
          <a:stretch/>
        </p:blipFill>
        <p:spPr>
          <a:xfrm>
            <a:off x="1768693" y="471591"/>
            <a:ext cx="3225966" cy="2666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1768693" y="1665169"/>
            <a:ext cx="3082440" cy="135716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6400800" y="1280160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TODO: </a:t>
            </a:r>
            <a:r>
              <a:rPr lang="en-US" dirty="0" err="1" smtClean="0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9"/>
          <a:stretch/>
        </p:blipFill>
        <p:spPr>
          <a:xfrm>
            <a:off x="1768693" y="3668875"/>
            <a:ext cx="3225966" cy="1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2618072" y="4578555"/>
            <a:ext cx="1270534" cy="826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6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035" b="31011"/>
          <a:stretch/>
        </p:blipFill>
        <p:spPr>
          <a:xfrm>
            <a:off x="285076" y="266532"/>
            <a:ext cx="10873142" cy="6087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2303952" y="266532"/>
            <a:ext cx="2095204" cy="22926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50" y="1565531"/>
            <a:ext cx="3587428" cy="2889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596766" y="279133"/>
            <a:ext cx="10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CYCLING 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 bwMode="auto">
          <a:xfrm>
            <a:off x="1274550" y="2927194"/>
            <a:ext cx="3495531" cy="145593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0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044" t="1" b="31226"/>
          <a:stretch/>
        </p:blipFill>
        <p:spPr>
          <a:xfrm>
            <a:off x="627253" y="215789"/>
            <a:ext cx="10959005" cy="6117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675640" y="2677665"/>
            <a:ext cx="2126827" cy="169960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8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51" y="3583596"/>
            <a:ext cx="2578234" cy="1912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 descr="Bildschirmausschnit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8"/>
          <a:stretch/>
        </p:blipFill>
        <p:spPr>
          <a:xfrm>
            <a:off x="1545151" y="1123691"/>
            <a:ext cx="2578233" cy="216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545151" y="2074127"/>
            <a:ext cx="2513893" cy="11318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2759927" y="3974113"/>
            <a:ext cx="685801" cy="34141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 bwMode="auto">
          <a:xfrm>
            <a:off x="2014654" y="4358180"/>
            <a:ext cx="685801" cy="6264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1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014439" y="3287380"/>
            <a:ext cx="400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TODO: </a:t>
            </a:r>
            <a:r>
              <a:rPr lang="en-US" dirty="0" err="1" smtClean="0">
                <a:solidFill>
                  <a:srgbClr val="FF0000"/>
                </a:solidFill>
              </a:rPr>
              <a:t>Ortsteile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auswählen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mit</a:t>
            </a:r>
            <a:r>
              <a:rPr lang="en-US" dirty="0" smtClean="0">
                <a:solidFill>
                  <a:srgbClr val="FF0000"/>
                </a:solidFill>
              </a:rPr>
              <a:t> POI Icons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52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Breitbild</PresentationFormat>
  <Paragraphs>10</Paragraphs>
  <Slides>37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</vt:lpstr>
      <vt:lpstr>Template für Tutorial Screenshots</vt:lpstr>
      <vt:lpstr>Allgemeine Hinweise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Jehle, Ulrike</cp:lastModifiedBy>
  <cp:revision>55</cp:revision>
  <dcterms:created xsi:type="dcterms:W3CDTF">2020-07-03T08:47:02Z</dcterms:created>
  <dcterms:modified xsi:type="dcterms:W3CDTF">2022-03-25T12:42:29Z</dcterms:modified>
</cp:coreProperties>
</file>